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E9E"/>
    <a:srgbClr val="FFFFFF"/>
    <a:srgbClr val="494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6" y="37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5a7c54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5a7c54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5a7c54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5a7c54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40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5a7c54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5a7c54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8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5a7c54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5a7c54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5a7c54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5a7c54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5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a5a7c54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a5a7c54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7A31599-F103-27FA-D13E-C423C3FDDAFF}"/>
              </a:ext>
            </a:extLst>
          </p:cNvPr>
          <p:cNvSpPr/>
          <p:nvPr/>
        </p:nvSpPr>
        <p:spPr>
          <a:xfrm>
            <a:off x="0" y="2884966"/>
            <a:ext cx="9144000" cy="2256879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A22008-4AAF-4B11-AB43-D629FB44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81" y="1654"/>
            <a:ext cx="8138238" cy="4577759"/>
          </a:xfrm>
          <a:prstGeom prst="rect">
            <a:avLst/>
          </a:prstGeom>
        </p:spPr>
      </p:pic>
      <p:grpSp>
        <p:nvGrpSpPr>
          <p:cNvPr id="56" name="Google Shape;56;p13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58" name="Google Shape;58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" name="Google Shape;61;p13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62" name="Google Shape;62;p13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dirty="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 dirty="0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3" name="Google Shape;63;p13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64" name="Google Shape;64;p13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8AD884-2C97-8EF6-4187-E01B12FB377D}"/>
              </a:ext>
            </a:extLst>
          </p:cNvPr>
          <p:cNvSpPr/>
          <p:nvPr/>
        </p:nvSpPr>
        <p:spPr>
          <a:xfrm>
            <a:off x="0" y="0"/>
            <a:ext cx="3586716" cy="5143500"/>
          </a:xfrm>
          <a:prstGeom prst="rect">
            <a:avLst/>
          </a:prstGeom>
          <a:solidFill>
            <a:srgbClr val="494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48B35-C674-099E-7BBC-85C7BFB4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8" y="6773"/>
            <a:ext cx="8437342" cy="4746005"/>
          </a:xfrm>
          <a:prstGeom prst="rect">
            <a:avLst/>
          </a:prstGeom>
        </p:spPr>
      </p:pic>
      <p:grpSp>
        <p:nvGrpSpPr>
          <p:cNvPr id="70" name="Google Shape;70;p14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72" name="Google Shape;72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4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76" name="Google Shape;76;p14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78" name="Google Shape;78;p14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72" name="Google Shape;72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4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76" name="Google Shape;76;p14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78" name="Google Shape;78;p14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85A5FBA-8C5C-51DF-9C50-5C76FE8DB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74" y="0"/>
            <a:ext cx="8117453" cy="45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72" name="Google Shape;72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4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76" name="Google Shape;76;p14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78" name="Google Shape;78;p14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4058EF5-C265-7820-F3EF-AAFD5438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46" y="0"/>
            <a:ext cx="8134709" cy="45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72" name="Google Shape;72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4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76" name="Google Shape;76;p14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78" name="Google Shape;78;p14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FF1290-96FD-A6E3-8737-AE7D3A669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46" y="0"/>
            <a:ext cx="8134709" cy="45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72" name="Google Shape;72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4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76" name="Google Shape;76;p14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78" name="Google Shape;78;p14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4D6D581-C8BE-9493-2BAD-3CEF9F248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40" y="0"/>
            <a:ext cx="8203721" cy="46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848976-0417-CA9B-7330-ADFC3BEA6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7"/>
          <a:stretch/>
        </p:blipFill>
        <p:spPr>
          <a:xfrm>
            <a:off x="241004" y="146769"/>
            <a:ext cx="8661991" cy="4617211"/>
          </a:xfrm>
          <a:prstGeom prst="rect">
            <a:avLst/>
          </a:prstGeom>
        </p:spPr>
      </p:pic>
      <p:grpSp>
        <p:nvGrpSpPr>
          <p:cNvPr id="85" name="Google Shape;85;p15"/>
          <p:cNvGrpSpPr/>
          <p:nvPr/>
        </p:nvGrpSpPr>
        <p:grpSpPr>
          <a:xfrm>
            <a:off x="311700" y="4570266"/>
            <a:ext cx="8537975" cy="459350"/>
            <a:chOff x="311700" y="4570266"/>
            <a:chExt cx="8537975" cy="459350"/>
          </a:xfrm>
        </p:grpSpPr>
        <p:grpSp>
          <p:nvGrpSpPr>
            <p:cNvPr id="86" name="Google Shape;86;p15"/>
            <p:cNvGrpSpPr/>
            <p:nvPr/>
          </p:nvGrpSpPr>
          <p:grpSpPr>
            <a:xfrm>
              <a:off x="5726325" y="4752778"/>
              <a:ext cx="3105975" cy="184375"/>
              <a:chOff x="5524500" y="4699650"/>
              <a:chExt cx="3105975" cy="184375"/>
            </a:xfrm>
          </p:grpSpPr>
          <p:pic>
            <p:nvPicPr>
              <p:cNvPr id="87" name="Google Shape;8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24500" y="4699650"/>
                <a:ext cx="1091527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97500" y="4710852"/>
                <a:ext cx="932975" cy="1619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690286" y="4699650"/>
                <a:ext cx="932961" cy="184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" name="Google Shape;90;p15"/>
            <p:cNvGrpSpPr/>
            <p:nvPr/>
          </p:nvGrpSpPr>
          <p:grpSpPr>
            <a:xfrm>
              <a:off x="311700" y="4660316"/>
              <a:ext cx="8520600" cy="369300"/>
              <a:chOff x="311725" y="173175"/>
              <a:chExt cx="8520600" cy="369300"/>
            </a:xfrm>
          </p:grpSpPr>
          <p:sp>
            <p:nvSpPr>
              <p:cNvPr id="91" name="Google Shape;91;p15"/>
              <p:cNvSpPr txBox="1"/>
              <p:nvPr/>
            </p:nvSpPr>
            <p:spPr>
              <a:xfrm>
                <a:off x="311725" y="173175"/>
                <a:ext cx="501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rgbClr val="434343"/>
                    </a:solidFill>
                  </a:rPr>
                  <a:t>디지털 산업 혁신 빅데이터 플랫폼 </a:t>
                </a:r>
                <a:r>
                  <a:rPr lang="ko" sz="1200" b="1">
                    <a:solidFill>
                      <a:srgbClr val="434343"/>
                    </a:solidFill>
                  </a:rPr>
                  <a:t>스타트업 정보 빅데이터 챌린지</a:t>
                </a:r>
                <a:endParaRPr sz="1200" b="1">
                  <a:solidFill>
                    <a:srgbClr val="434343"/>
                  </a:solidFill>
                </a:endParaRPr>
              </a:p>
            </p:txBody>
          </p:sp>
          <p:sp>
            <p:nvSpPr>
              <p:cNvPr id="92" name="Google Shape;92;p15"/>
              <p:cNvSpPr txBox="1"/>
              <p:nvPr/>
            </p:nvSpPr>
            <p:spPr>
              <a:xfrm>
                <a:off x="6234625" y="173175"/>
                <a:ext cx="259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4343"/>
                  </a:solidFill>
                </a:endParaRPr>
              </a:p>
            </p:txBody>
          </p:sp>
        </p:grpSp>
        <p:cxnSp>
          <p:nvCxnSpPr>
            <p:cNvPr id="93" name="Google Shape;93;p15"/>
            <p:cNvCxnSpPr/>
            <p:nvPr/>
          </p:nvCxnSpPr>
          <p:spPr>
            <a:xfrm>
              <a:off x="320375" y="4570266"/>
              <a:ext cx="8529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63</Words>
  <Application>Microsoft Office PowerPoint</Application>
  <PresentationFormat>화면 슬라이드 쇼(16:9)</PresentationFormat>
  <Paragraphs>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</cp:revision>
  <dcterms:modified xsi:type="dcterms:W3CDTF">2022-11-25T07:25:20Z</dcterms:modified>
</cp:coreProperties>
</file>